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07" r:id="rId5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428"/>
    <a:srgbClr val="944B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BB844D-E676-9C8F-1A1F-11832D73AD7F}" v="135" dt="2024-01-12T13:42:28.964"/>
    <p1510:client id="{D2660169-9EB7-3A22-9088-6111DD7B2958}" v="1" dt="2023-11-20T09:43:40.2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817" autoAdjust="0"/>
  </p:normalViewPr>
  <p:slideViewPr>
    <p:cSldViewPr snapToGrid="0">
      <p:cViewPr varScale="1">
        <p:scale>
          <a:sx n="81" d="100"/>
          <a:sy n="81" d="100"/>
        </p:scale>
        <p:origin x="24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12189-F66C-470C-A5C2-2BFC972D50F8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39260-271D-4992-AEE5-51ED0ACD92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736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98D76-0856-4BCE-A4C3-12A0DE13152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C7395-BB04-495A-8349-E220E2E0365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209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Kies voor</a:t>
            </a:r>
            <a:r>
              <a:rPr lang="nl-NL" baseline="0"/>
              <a:t> dupliceren van deze dia als je een indeling kiest waarbij afbeeldingen over het logo (rechts onder) vallen. Daarna kun je alsnog de gewenste indeling kiezen, maar blijft het logo zichtbaar. 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C7395-BB04-495A-8349-E220E2E0365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67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37340"/>
            <a:ext cx="7772400" cy="937176"/>
          </a:xfr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kumimoji="0" lang="en-US" sz="6100" b="0" i="0" u="none" strike="noStrike" cap="all" spc="0" normalizeH="0" baseline="0" dirty="0">
                <a:ln>
                  <a:noFill/>
                </a:ln>
                <a:solidFill>
                  <a:srgbClr val="944B94"/>
                </a:solidFill>
                <a:effectLst/>
                <a:uFillTx/>
                <a:latin typeface="Avenir Heavy"/>
                <a:ea typeface="Avenir Heavy"/>
                <a:cs typeface="Avenir Heavy"/>
                <a:sym typeface="Helvetica"/>
              </a:defRPr>
            </a:lvl1pPr>
          </a:lstStyle>
          <a:p>
            <a:r>
              <a:rPr lang="nl-NL"/>
              <a:t>TITEL THEMA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682094"/>
            <a:ext cx="7772400" cy="577077"/>
          </a:xfr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 marL="0" indent="0">
              <a:buNone/>
              <a:defRPr kumimoji="0" lang="en-US" sz="3500" b="0" i="0" u="none" strike="noStrike" cap="all" spc="0" normalizeH="0" baseline="0" dirty="0">
                <a:ln>
                  <a:noFill/>
                </a:ln>
                <a:solidFill>
                  <a:srgbClr val="944B94"/>
                </a:solidFill>
                <a:effectLst/>
                <a:uFillTx/>
                <a:latin typeface="Avenir Heavy"/>
                <a:ea typeface="Avenir Heavy"/>
                <a:cs typeface="Avenir Heavy"/>
                <a:sym typeface="Helvetica"/>
              </a:defRPr>
            </a:lvl1pPr>
          </a:lstStyle>
          <a:p>
            <a:r>
              <a:rPr lang="nl-NL"/>
              <a:t>SUBTITEL INFO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6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dia 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5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9"/>
            <a:ext cx="7886700" cy="924828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nl-NL"/>
              <a:t>Titel dia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9410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otdia">
    <p:bg>
      <p:bgPr>
        <a:solidFill>
          <a:srgbClr val="F294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nl-NL"/>
              <a:t>Slot dia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venir LT 55 Roman" panose="020B0503020000020003" pitchFamily="34" charset="0"/>
              </a:defRPr>
            </a:lvl1pPr>
            <a:lvl2pPr>
              <a:defRPr>
                <a:solidFill>
                  <a:schemeClr val="bg1"/>
                </a:solidFill>
                <a:latin typeface="Avenir LT 55 Roman" panose="020B0503020000020003" pitchFamily="34" charset="0"/>
              </a:defRPr>
            </a:lvl2pPr>
            <a:lvl3pPr>
              <a:defRPr>
                <a:solidFill>
                  <a:schemeClr val="bg1"/>
                </a:solidFill>
                <a:latin typeface="Avenir LT 55 Roman" panose="020B0503020000020003" pitchFamily="34" charset="0"/>
              </a:defRPr>
            </a:lvl3pPr>
            <a:lvl4pPr>
              <a:defRPr>
                <a:solidFill>
                  <a:schemeClr val="bg1"/>
                </a:solidFill>
                <a:latin typeface="Avenir LT 55 Roman" panose="020B0503020000020003" pitchFamily="34" charset="0"/>
              </a:defRPr>
            </a:lvl4pPr>
            <a:lvl5pPr>
              <a:defRPr>
                <a:solidFill>
                  <a:schemeClr val="bg1"/>
                </a:solidFill>
                <a:latin typeface="Avenir LT 55 Roman" panose="020B0503020000020003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6808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mplate foto ov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9"/>
            <a:ext cx="7886700" cy="924828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nl-NL"/>
              <a:t>Template dia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28650" y="1269242"/>
            <a:ext cx="7886700" cy="489479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500" baseline="0">
                <a:solidFill>
                  <a:schemeClr val="tx1"/>
                </a:solidFill>
                <a:latin typeface="Avenir LT 55 Roman" panose="020B050302000002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Gebruik deze dia als template voor indelingen waarbij foto’s over het logo rechts onder vallen. Dat zijn: “Indeling afbeelding rechts (met of zonder patroon)” “Indeling afbeelding onder (met of zonder patroon)” “Indeling afbeelding dia vullend”</a:t>
            </a:r>
          </a:p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39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DIA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390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patroon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TITEL DIA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195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links met bijschrif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63846" y="2057400"/>
            <a:ext cx="4388209" cy="4162431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63846" y="320676"/>
            <a:ext cx="4388208" cy="1600200"/>
          </a:xfrm>
        </p:spPr>
        <p:txBody>
          <a:bodyPr anchor="t" anchorCtr="0"/>
          <a:lstStyle>
            <a:lvl1pPr>
              <a:defRPr sz="6000" baseline="0"/>
            </a:lvl1pPr>
          </a:lstStyle>
          <a:p>
            <a:r>
              <a:rPr lang="nl-NL"/>
              <a:t>Titel dia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3947532" cy="6858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571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links met bijschrift rechts patroon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63846" y="320676"/>
            <a:ext cx="4388208" cy="1600200"/>
          </a:xfrm>
        </p:spPr>
        <p:txBody>
          <a:bodyPr anchor="t" anchorCtr="0"/>
          <a:lstStyle>
            <a:lvl1pPr>
              <a:defRPr sz="6000"/>
            </a:lvl1pPr>
          </a:lstStyle>
          <a:p>
            <a:r>
              <a:rPr lang="nl-NL"/>
              <a:t>Titel dia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3947532" cy="6858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63846" y="2057400"/>
            <a:ext cx="4388209" cy="4162431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372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echts met bijschrift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96468" y="0"/>
            <a:ext cx="3947532" cy="6858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88938"/>
            <a:ext cx="4388208" cy="1600200"/>
          </a:xfrm>
        </p:spPr>
        <p:txBody>
          <a:bodyPr anchor="t" anchorCtr="0"/>
          <a:lstStyle>
            <a:lvl1pPr>
              <a:defRPr sz="6000" baseline="0"/>
            </a:lvl1pPr>
          </a:lstStyle>
          <a:p>
            <a:r>
              <a:rPr lang="nl-NL"/>
              <a:t>Titel dia</a:t>
            </a: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9840" y="2081284"/>
            <a:ext cx="4388209" cy="4162431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08928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echts met bijschrift links patroon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96468" y="0"/>
            <a:ext cx="3947532" cy="6858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8650" y="2057400"/>
            <a:ext cx="4388209" cy="4162431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88938"/>
            <a:ext cx="4388208" cy="1600200"/>
          </a:xfrm>
        </p:spPr>
        <p:txBody>
          <a:bodyPr anchor="t" anchorCtr="0"/>
          <a:lstStyle>
            <a:lvl1pPr>
              <a:defRPr sz="6000" baseline="0"/>
            </a:lvl1pPr>
          </a:lstStyle>
          <a:p>
            <a:r>
              <a:rPr lang="nl-NL"/>
              <a:t>Titel 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onder met bijschrift bove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3275464"/>
            <a:ext cx="9144000" cy="358253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8650" y="1269242"/>
            <a:ext cx="7886700" cy="1869744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Avenir LT 55 Roman" panose="020B050302000002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40" y="388938"/>
            <a:ext cx="7885509" cy="880304"/>
          </a:xfrm>
        </p:spPr>
        <p:txBody>
          <a:bodyPr anchor="t" anchorCtr="0"/>
          <a:lstStyle>
            <a:lvl1pPr>
              <a:defRPr sz="6000" baseline="0">
                <a:latin typeface="Arial Black" panose="020B0A04020102020204" pitchFamily="34" charset="0"/>
              </a:defRPr>
            </a:lvl1pPr>
          </a:lstStyle>
          <a:p>
            <a:r>
              <a:rPr lang="nl-NL"/>
              <a:t>Titel 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1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onder met bijschrift boven patroon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3275464"/>
            <a:ext cx="9144000" cy="358253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8650" y="1269242"/>
            <a:ext cx="7886700" cy="1869744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Avenir LT 55 Roman" panose="020B05030200000200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40" y="388938"/>
            <a:ext cx="7885509" cy="880304"/>
          </a:xfrm>
        </p:spPr>
        <p:txBody>
          <a:bodyPr anchor="t" anchorCtr="0"/>
          <a:lstStyle>
            <a:lvl1pPr>
              <a:defRPr sz="6000" baseline="0">
                <a:latin typeface="Arial Black" panose="020B0A04020102020204" pitchFamily="34" charset="0"/>
              </a:defRPr>
            </a:lvl1pPr>
          </a:lstStyle>
          <a:p>
            <a:r>
              <a:rPr lang="nl-NL"/>
              <a:t>Titel 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TITEL DIA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9CC7-A059-446B-8B21-5A1B307A6B6B}" type="datetimeFigureOut">
              <a:rPr lang="nl-NL" smtClean="0"/>
              <a:t>12-1-2024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BA5-CA80-489E-906F-3B3245249A80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587" y="5198269"/>
            <a:ext cx="1395413" cy="165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9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7" r:id="rId4"/>
    <p:sldLayoutId id="2147483675" r:id="rId5"/>
    <p:sldLayoutId id="2147483674" r:id="rId6"/>
    <p:sldLayoutId id="2147483669" r:id="rId7"/>
    <p:sldLayoutId id="2147483679" r:id="rId8"/>
    <p:sldLayoutId id="2147483678" r:id="rId9"/>
    <p:sldLayoutId id="2147483667" r:id="rId10"/>
    <p:sldLayoutId id="2147483666" r:id="rId11"/>
    <p:sldLayoutId id="2147483672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cap="all" baseline="0">
          <a:solidFill>
            <a:srgbClr val="944B94"/>
          </a:solidFill>
          <a:latin typeface="Avenir Heavy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venir Heavy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venir Heavy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venir Heavy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venir Heavy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venir Heavy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Afbeelding met kleding, Menselijk gezicht, persoon, boom&#10;&#10;Automatisch gegenereerde beschrijvin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0813" r="30813"/>
          <a:stretch>
            <a:fillRect/>
          </a:stretch>
        </p:blipFill>
        <p:spPr>
          <a:xfrm>
            <a:off x="5196468" y="0"/>
            <a:ext cx="3947532" cy="6858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b="1" dirty="0"/>
              <a:t>GAVE-JONGERENKAMP 2024</a:t>
            </a:r>
            <a:endParaRPr lang="nl-NL" sz="3200" b="1" dirty="0">
              <a:latin typeface="Avenir Heavy" panose="020B0703020203020204" pitchFamily="34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13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 dirty="0">
                <a:latin typeface="+mn-lt"/>
              </a:rPr>
              <a:t>Meld je aan voor een </a:t>
            </a:r>
          </a:p>
          <a:p>
            <a:r>
              <a:rPr lang="nl-NL" dirty="0">
                <a:latin typeface="+mn-lt"/>
              </a:rPr>
              <a:t>zomerweek vol </a:t>
            </a:r>
            <a:r>
              <a:rPr lang="nl-NL" b="1" dirty="0">
                <a:latin typeface="+mn-lt"/>
              </a:rPr>
              <a:t>geloof</a:t>
            </a:r>
            <a:r>
              <a:rPr lang="nl-NL" dirty="0">
                <a:latin typeface="+mn-lt"/>
              </a:rPr>
              <a:t>, </a:t>
            </a:r>
          </a:p>
          <a:p>
            <a:r>
              <a:rPr lang="nl-NL" b="1" dirty="0">
                <a:latin typeface="+mn-lt"/>
              </a:rPr>
              <a:t>cultuur</a:t>
            </a:r>
            <a:r>
              <a:rPr lang="nl-NL" dirty="0">
                <a:latin typeface="+mn-lt"/>
              </a:rPr>
              <a:t> en </a:t>
            </a:r>
            <a:r>
              <a:rPr lang="nl-NL" b="1" dirty="0">
                <a:latin typeface="+mn-lt"/>
              </a:rPr>
              <a:t>spel</a:t>
            </a:r>
            <a:r>
              <a:rPr lang="nl-NL" dirty="0">
                <a:latin typeface="+mn-lt"/>
              </a:rPr>
              <a:t> </a:t>
            </a:r>
          </a:p>
          <a:p>
            <a:endParaRPr lang="nl-NL" dirty="0">
              <a:latin typeface="+mn-lt"/>
            </a:endParaRPr>
          </a:p>
          <a:p>
            <a:r>
              <a:rPr lang="nl-NL" dirty="0">
                <a:latin typeface="+mn-lt"/>
              </a:rPr>
              <a:t>met </a:t>
            </a:r>
          </a:p>
          <a:p>
            <a:r>
              <a:rPr lang="nl-NL" dirty="0">
                <a:latin typeface="+mn-lt"/>
              </a:rPr>
              <a:t>Nederlandse en </a:t>
            </a:r>
          </a:p>
          <a:p>
            <a:r>
              <a:rPr lang="nl-NL" dirty="0">
                <a:latin typeface="+mn-lt"/>
              </a:rPr>
              <a:t>vluchtelingenjongeren </a:t>
            </a:r>
          </a:p>
          <a:p>
            <a:endParaRPr lang="nl-NL" dirty="0">
              <a:latin typeface="+mn-lt"/>
            </a:endParaRPr>
          </a:p>
          <a:p>
            <a:endParaRPr lang="nl-NL" dirty="0">
              <a:latin typeface="+mn-lt"/>
            </a:endParaRPr>
          </a:p>
          <a:p>
            <a:r>
              <a:rPr lang="nl-NL" b="1" dirty="0">
                <a:latin typeface="+mn-lt"/>
              </a:rPr>
              <a:t>gave.nl/kampen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587" y="5198269"/>
            <a:ext cx="1395413" cy="165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97732"/>
      </p:ext>
    </p:extLst>
  </p:cSld>
  <p:clrMapOvr>
    <a:masterClrMapping/>
  </p:clrMapOvr>
</p:sld>
</file>

<file path=ppt/theme/theme1.xml><?xml version="1.0" encoding="utf-8"?>
<a:theme xmlns:a="http://schemas.openxmlformats.org/drawingml/2006/main" name="Gave powerpoint (nieuwe opmaak 17-04-2018)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ave">
      <a:majorFont>
        <a:latin typeface="Arial Black"/>
        <a:ea typeface=""/>
        <a:cs typeface=""/>
      </a:majorFont>
      <a:minorFont>
        <a:latin typeface="Avenir LT 55 Roman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ve powerpoint sjabloon" id="{6D1AE901-32C2-47EE-813D-284702F8912C}" vid="{6D1B4F3D-9729-4C94-891D-3A8AC7D20D63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ECCB5E9B908C4F8CF186C5D8A3FFE2" ma:contentTypeVersion="17" ma:contentTypeDescription="Een nieuw document maken." ma:contentTypeScope="" ma:versionID="255476d6b9652c90e77463eaefcc9978">
  <xsd:schema xmlns:xsd="http://www.w3.org/2001/XMLSchema" xmlns:xs="http://www.w3.org/2001/XMLSchema" xmlns:p="http://schemas.microsoft.com/office/2006/metadata/properties" xmlns:ns2="5a8045c0-d7f4-497a-8c03-9d05a6bf861a" xmlns:ns3="60950c11-bb1a-41af-aa0a-68a58426739e" targetNamespace="http://schemas.microsoft.com/office/2006/metadata/properties" ma:root="true" ma:fieldsID="d1f3f13579141a72b425be9ee42e7126" ns2:_="" ns3:_="">
    <xsd:import namespace="5a8045c0-d7f4-497a-8c03-9d05a6bf861a"/>
    <xsd:import namespace="60950c11-bb1a-41af-aa0a-68a5842673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045c0-d7f4-497a-8c03-9d05a6bf861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b0a6e7a-7a49-4ef2-9251-2ab85f740bf8}" ma:internalName="TaxCatchAll" ma:showField="CatchAllData" ma:web="5a8045c0-d7f4-497a-8c03-9d05a6bf86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50c11-bb1a-41af-aa0a-68a5842673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6520cc24-36db-42cc-b099-135a5f4993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950c11-bb1a-41af-aa0a-68a58426739e">
      <Terms xmlns="http://schemas.microsoft.com/office/infopath/2007/PartnerControls"/>
    </lcf76f155ced4ddcb4097134ff3c332f>
    <TaxCatchAll xmlns="5a8045c0-d7f4-497a-8c03-9d05a6bf861a" xsi:nil="true"/>
    <SharedWithUsers xmlns="5a8045c0-d7f4-497a-8c03-9d05a6bf861a">
      <UserInfo>
        <DisplayName>Marianne Hansum</DisplayName>
        <AccountId>35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DFDE3CF-EB8C-47AC-B7C3-271E4956B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045c0-d7f4-497a-8c03-9d05a6bf861a"/>
    <ds:schemaRef ds:uri="60950c11-bb1a-41af-aa0a-68a5842673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1E741A-9B01-4355-AFFC-DC14AAFD17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C9D546-C400-4884-93E6-2716A6045A29}">
  <ds:schemaRefs>
    <ds:schemaRef ds:uri="http://schemas.microsoft.com/office/2006/metadata/properties"/>
    <ds:schemaRef ds:uri="http://purl.org/dc/terms/"/>
    <ds:schemaRef ds:uri="60950c11-bb1a-41af-aa0a-68a58426739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5a8045c0-d7f4-497a-8c03-9d05a6bf861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57</Words>
  <Application>Microsoft Office PowerPoint</Application>
  <PresentationFormat>Diavoorstelling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Gave powerpoint (nieuwe opmaak 17-04-2018)</vt:lpstr>
      <vt:lpstr>GAVE-JONGERENKAMP 2024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Jentina Kranendonk</dc:creator>
  <cp:lastModifiedBy>Karlijn Beens</cp:lastModifiedBy>
  <cp:revision>28</cp:revision>
  <cp:lastPrinted>2018-11-08T11:08:47Z</cp:lastPrinted>
  <dcterms:created xsi:type="dcterms:W3CDTF">2018-08-06T13:20:07Z</dcterms:created>
  <dcterms:modified xsi:type="dcterms:W3CDTF">2024-01-12T14:01:21Z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0x010100A0ECCB5E9B908C4F8CF186C5D8A3FFE2</vt:lpwstr>
  </property>
  <property fmtid="{D5CDD505-2E9C-101B-9397-08002B2CF9AE}" pid="3" name="Order">
    <vt:r8>1313800</vt:r8>
  </property>
  <property fmtid="{D5CDD505-2E9C-101B-9397-08002B2CF9AE}" pid="4" name="MediaServiceImageTags">
    <vt:lpwstr/>
  </property>
</Properties>
</file>